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1" r:id="rId13"/>
    <p:sldId id="272" r:id="rId14"/>
    <p:sldId id="270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2"/>
    <p:restoredTop sz="94692"/>
  </p:normalViewPr>
  <p:slideViewPr>
    <p:cSldViewPr snapToGrid="0" snapToObjects="1">
      <p:cViewPr varScale="1">
        <p:scale>
          <a:sx n="98" d="100"/>
          <a:sy n="98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37DE0-5B9B-3147-BB9D-F03BA2477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D64679-34FD-E943-B9FA-B44751A480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01396-C225-1C41-9635-3FBDCA46A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A99ED-E7D2-CB44-81E6-F3A6E28A9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D9FA3-34A2-0941-A23F-51F54E1EB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08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1E22B-AE6D-AB4C-93D3-33B78DD4F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427F7D-8E15-3D4E-853C-5CF12E7ABA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02CE8-EC13-A841-BA36-143E104E9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96129-FE31-AB49-9481-F47268DEA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DCD59-C1CD-B64D-8BE2-4714585AC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52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D48ECA-2DAD-334C-9386-703A1201FF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FC2C65-5040-AE4C-86B2-0B82709D9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D7351-41B4-3C43-8F20-44FD4CD9C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03E9D-FB46-2F43-B83A-1C2E818A3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23EF5-8442-7548-A902-AC9F738ED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022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58B61-0C07-B94D-9B2A-433642EA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34588-D558-5E49-8F36-DE707D288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5529F-2384-A04F-942C-2BC3AFA76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E1F20-4315-7D42-A6C5-D7CD46E61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D2B43-6324-CD42-BDEB-C516B5F57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04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0307B-0D70-934A-A73B-074320B40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515A0-5DEE-5148-B0B8-12D579811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11E48-59B5-BB45-92D1-92BD37833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5787D-06A6-D94D-9D3A-550E77FAB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85C3A-0E0A-174C-9B4F-E5D833D4C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232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F80C3-9FE0-144C-A750-5F4C6FA34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3EE41-AF92-8A43-BA62-8148A63923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67961E-8012-8245-9B61-D610D68884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212050-DD54-0C45-A7F9-5FFB5549C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9E3786-8313-AA48-AA29-1CA75B82B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6C26F-CA8C-FB42-918F-60EA63FCC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399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D4F9A-70A2-F647-911D-C7FA992B5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9BA822-45B2-014A-8590-33F01E593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4145D-7613-E94D-BEC2-8E44160D0E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2797D0-4DF4-374E-B19E-DFFE535D8F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90C231-F5C1-0048-9202-DD9DC6BB31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8936E6-6EB5-964D-876A-D9924EAA4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10325A-72E3-1048-8E74-48B83D73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0E64BF-1690-BC43-A8DD-640CE9D33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974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593B5-6E7C-8943-8184-C9D82319F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5D2EA9-2423-C642-9A72-37DFE467D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71BA36-2ABB-D94D-92CB-6A769DE59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C1BB4-0615-054C-B50B-9BA86F064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205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3D47A3-5AC9-EF45-AA86-5061B207B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4BFC7B-DA3A-314D-B59D-CD5B89D4F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F3AC3-D2B5-1A4B-BB43-0A958347E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90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D13FB-20A2-9240-B1D7-8CDBA5AF7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CBA49-EE44-DB47-BD00-5EF7403F7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4F92EF-E023-B146-9CD3-E1BC22DD6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B69B0C-2640-5F48-8107-744F8C409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A3C2F8-3867-D54A-A152-C2EECF076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542F8-968A-574E-B0C3-BAA954241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347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29C10-A2C3-A949-80AC-04262A86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038A04-2B42-D24A-B65A-A7F33AF12C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B80903-B423-6146-A9D6-6AB4E8D87A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D7320-B496-324E-90C4-291C82E47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D15512-9078-084F-8E25-7599BF82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B76ACA-6170-E34C-AF39-E33D56FB9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11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B52DFC-661D-4846-A93C-79974F999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6D619F-E990-D14D-BBA0-600F318DC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F2D4F-C57B-D443-A831-9AAE781BE0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48AC7-A5C5-4A4F-AC60-4174C0F5F502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E9487-415E-EE42-9FDC-31537D60DD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31560-AC01-794C-B786-8621A4BB48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7785B1-8027-FA48-9CCF-835FCE90A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06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8804F6-678E-1341-B8E5-E9D2F81EF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519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547D8B-C244-594B-99CD-6E667329F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345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068163-0A14-E942-9651-1B18CA811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407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969339-E5A2-644E-BF10-F70B2723A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511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E504DB-CDA9-2746-A365-83C21E74A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43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5A0325-CD09-8440-BF6B-1CC36AA9D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521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8A74BD-6626-8A47-AF3A-3C421FD29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144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F5A4-EEDC-1647-8B23-25DB5A6F9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930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91DE7F-4A36-5946-B349-EBC45338A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596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6DB866-666E-F445-8FE2-7A37D6E2A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7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203988-0D85-D342-BC0A-5B923DD6A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66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4BE83D-EA4F-E74A-93A0-3FC0C9E7B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78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2FA853-5D3A-414C-AAA4-E82640B6C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266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91562A-1685-F846-9DEA-3376898C7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886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86A3E5-F01D-8C47-A025-EBB1BF1D1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"/>
            <a:ext cx="12192000" cy="68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195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Macintosh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</cp:revision>
  <dcterms:created xsi:type="dcterms:W3CDTF">2019-02-06T02:44:32Z</dcterms:created>
  <dcterms:modified xsi:type="dcterms:W3CDTF">2019-02-06T03:12:57Z</dcterms:modified>
</cp:coreProperties>
</file>

<file path=docProps/thumbnail.jpeg>
</file>